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979763"/>
          </a:xfrm>
        </p:spPr>
        <p:txBody>
          <a:bodyPr/>
          <a:lstStyle/>
          <a:p>
            <a:r>
              <a:rPr lang="en-IN" dirty="0" smtClean="0"/>
              <a:t>Interaction Analysis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752600"/>
          </a:xfrm>
        </p:spPr>
        <p:txBody>
          <a:bodyPr/>
          <a:lstStyle/>
          <a:p>
            <a:pPr algn="l"/>
            <a:r>
              <a:rPr lang="en-IN" dirty="0" smtClean="0">
                <a:solidFill>
                  <a:schemeClr val="tx2"/>
                </a:solidFill>
              </a:rPr>
              <a:t>*it refers to a technique consisting of objective and systematic observation of the classroom events.</a:t>
            </a:r>
            <a:endParaRPr lang="en-IN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7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*It is a process of encoding and decoding the study pattern of teaching and learning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IN" dirty="0" smtClean="0">
                <a:solidFill>
                  <a:schemeClr val="tx2"/>
                </a:solidFill>
              </a:rPr>
              <a:t>*it is the study of the teacher’s behaviour and the process of interaction going inside the classroom.</a:t>
            </a:r>
            <a:endParaRPr lang="en-IN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Dimensions of Interaction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IN" dirty="0" smtClean="0">
                <a:solidFill>
                  <a:srgbClr val="FF0000"/>
                </a:solidFill>
              </a:rPr>
              <a:t>*Communication</a:t>
            </a:r>
          </a:p>
          <a:p>
            <a:pPr algn="l"/>
            <a:r>
              <a:rPr lang="en-IN" dirty="0" smtClean="0">
                <a:solidFill>
                  <a:srgbClr val="FF0000"/>
                </a:solidFill>
              </a:rPr>
              <a:t>*Co-ordination</a:t>
            </a:r>
          </a:p>
          <a:p>
            <a:pPr algn="l"/>
            <a:r>
              <a:rPr lang="en-IN" dirty="0" smtClean="0">
                <a:solidFill>
                  <a:srgbClr val="FF0000"/>
                </a:solidFill>
              </a:rPr>
              <a:t>*Integration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IN" dirty="0" err="1" smtClean="0"/>
              <a:t>Flander’s</a:t>
            </a:r>
            <a:r>
              <a:rPr lang="en-IN" dirty="0" smtClean="0"/>
              <a:t> category system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IN" sz="2800" dirty="0" smtClean="0"/>
              <a:t>It is a technique of classroom interaction analysis.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IN" sz="2800" dirty="0" smtClean="0"/>
              <a:t>It consists of ten categories.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IN" sz="2800" dirty="0" smtClean="0"/>
              <a:t>Teacher talk, pupil talk, silence or confusion.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IN" sz="2800" dirty="0" smtClean="0"/>
              <a:t>Teacher talk and pupil talk involves two types of behaviours, indirect and direct.</a:t>
            </a:r>
          </a:p>
          <a:p>
            <a:pPr marL="457200" indent="-457200" algn="l">
              <a:buFont typeface="Arial" charset="0"/>
              <a:buChar char="•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3538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-387424"/>
            <a:ext cx="7772400" cy="3267794"/>
          </a:xfrm>
        </p:spPr>
        <p:txBody>
          <a:bodyPr/>
          <a:lstStyle/>
          <a:p>
            <a:r>
              <a:rPr lang="en-IN" dirty="0" smtClean="0"/>
              <a:t>Teacher talk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6400800" cy="4608512"/>
          </a:xfrm>
        </p:spPr>
        <p:txBody>
          <a:bodyPr/>
          <a:lstStyle/>
          <a:p>
            <a:pPr algn="l"/>
            <a:r>
              <a:rPr lang="en-IN" dirty="0" smtClean="0"/>
              <a:t>Indirect influence-</a:t>
            </a:r>
          </a:p>
          <a:p>
            <a:pPr algn="l"/>
            <a:r>
              <a:rPr lang="en-IN" dirty="0"/>
              <a:t> </a:t>
            </a:r>
            <a:r>
              <a:rPr lang="en-IN" dirty="0" smtClean="0"/>
              <a:t>           </a:t>
            </a:r>
            <a:r>
              <a:rPr lang="en-IN" sz="2400" dirty="0" smtClean="0"/>
              <a:t>1. accept feelings</a:t>
            </a:r>
          </a:p>
          <a:p>
            <a:pPr algn="l"/>
            <a:r>
              <a:rPr lang="en-IN" sz="2400" dirty="0"/>
              <a:t> </a:t>
            </a:r>
            <a:r>
              <a:rPr lang="en-IN" sz="2400" dirty="0" smtClean="0"/>
              <a:t>               2. praises or encourages</a:t>
            </a:r>
          </a:p>
          <a:p>
            <a:pPr algn="l"/>
            <a:r>
              <a:rPr lang="en-IN" sz="2400" dirty="0"/>
              <a:t> </a:t>
            </a:r>
            <a:r>
              <a:rPr lang="en-IN" sz="2400" dirty="0" smtClean="0"/>
              <a:t>               3. accepts or uses of ideas of pupils</a:t>
            </a:r>
          </a:p>
          <a:p>
            <a:pPr algn="l"/>
            <a:r>
              <a:rPr lang="en-IN" sz="2400" dirty="0"/>
              <a:t> </a:t>
            </a:r>
            <a:r>
              <a:rPr lang="en-IN" sz="2400" dirty="0" smtClean="0"/>
              <a:t>               4. ask questions</a:t>
            </a:r>
          </a:p>
          <a:p>
            <a:pPr algn="l"/>
            <a:r>
              <a:rPr lang="en-IN" dirty="0" smtClean="0"/>
              <a:t>Direct influence-</a:t>
            </a:r>
          </a:p>
          <a:p>
            <a:pPr algn="l"/>
            <a:r>
              <a:rPr lang="en-IN" dirty="0"/>
              <a:t> </a:t>
            </a:r>
            <a:r>
              <a:rPr lang="en-IN" dirty="0" smtClean="0"/>
              <a:t>           </a:t>
            </a:r>
            <a:r>
              <a:rPr lang="en-IN" sz="2400" dirty="0" smtClean="0"/>
              <a:t>5. lecturing</a:t>
            </a:r>
          </a:p>
          <a:p>
            <a:pPr algn="l"/>
            <a:r>
              <a:rPr lang="en-IN" sz="2400" dirty="0"/>
              <a:t> </a:t>
            </a:r>
            <a:r>
              <a:rPr lang="en-IN" sz="2400" dirty="0" smtClean="0"/>
              <a:t>               6. giving directions</a:t>
            </a:r>
          </a:p>
          <a:p>
            <a:pPr algn="l"/>
            <a:r>
              <a:rPr lang="en-IN" sz="2400" dirty="0"/>
              <a:t> </a:t>
            </a:r>
            <a:r>
              <a:rPr lang="en-IN" sz="2400" dirty="0" smtClean="0"/>
              <a:t>               7.criticising authority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3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en-IN" dirty="0" smtClean="0"/>
              <a:t>Pupil talk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6400800" cy="4608512"/>
          </a:xfrm>
        </p:spPr>
        <p:txBody>
          <a:bodyPr>
            <a:normAutofit/>
          </a:bodyPr>
          <a:lstStyle/>
          <a:p>
            <a:pPr algn="l"/>
            <a:r>
              <a:rPr lang="en-IN" sz="2800" dirty="0" smtClean="0"/>
              <a:t>Response- pupil talk response</a:t>
            </a:r>
          </a:p>
          <a:p>
            <a:pPr algn="l"/>
            <a:r>
              <a:rPr lang="en-IN" sz="2800" dirty="0" smtClean="0"/>
              <a:t>Initiation- pupil talk initiation</a:t>
            </a:r>
          </a:p>
          <a:p>
            <a:pPr algn="l"/>
            <a:endParaRPr lang="en-IN" sz="2800" dirty="0"/>
          </a:p>
          <a:p>
            <a:pPr algn="l"/>
            <a:endParaRPr lang="en-IN" sz="2800" dirty="0" smtClean="0"/>
          </a:p>
          <a:p>
            <a:pPr algn="l"/>
            <a:r>
              <a:rPr lang="en-IN" sz="4000" dirty="0" smtClean="0">
                <a:solidFill>
                  <a:schemeClr val="tx1"/>
                </a:solidFill>
              </a:rPr>
              <a:t>Silence or confusion</a:t>
            </a:r>
            <a:endParaRPr lang="en-IN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Procedure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Encoding</a:t>
            </a:r>
          </a:p>
          <a:p>
            <a:r>
              <a:rPr lang="en-IN" dirty="0" smtClean="0"/>
              <a:t>Decoding</a:t>
            </a:r>
          </a:p>
          <a:p>
            <a:r>
              <a:rPr lang="en-IN" dirty="0" smtClean="0"/>
              <a:t>Interpretation of 10 by 10 matrix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61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 smtClean="0"/>
              <a:t>Flander’s</a:t>
            </a:r>
            <a:r>
              <a:rPr lang="en-US" sz="2800" dirty="0" smtClean="0"/>
              <a:t> interaction analysis</a:t>
            </a:r>
            <a:br>
              <a:rPr lang="en-US" sz="2800" dirty="0" smtClean="0"/>
            </a:br>
            <a:r>
              <a:rPr lang="en-US" sz="2800" dirty="0" smtClean="0"/>
              <a:t>B.Ed. First year (2019-2021)</a:t>
            </a:r>
            <a:br>
              <a:rPr lang="en-US" sz="2800" dirty="0" smtClean="0"/>
            </a:br>
            <a:r>
              <a:rPr lang="en-US" sz="2800" dirty="0" smtClean="0"/>
              <a:t>fourth paper- third unit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6000" dirty="0" smtClean="0">
                <a:solidFill>
                  <a:srgbClr val="C00000"/>
                </a:solidFill>
              </a:rPr>
              <a:t>Thank you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Dr. </a:t>
            </a:r>
            <a:r>
              <a:rPr lang="en-US" sz="3600" dirty="0" err="1" smtClean="0">
                <a:solidFill>
                  <a:srgbClr val="C00000"/>
                </a:solidFill>
              </a:rPr>
              <a:t>Vishakha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smtClean="0">
                <a:solidFill>
                  <a:srgbClr val="C00000"/>
                </a:solidFill>
              </a:rPr>
              <a:t>Shukla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3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Microsoft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Microsoft PowerPoint Presentation</Template>
  <TotalTime>32</TotalTime>
  <Words>181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 Microsoft PowerPoint Presentation</vt:lpstr>
      <vt:lpstr>Interaction Analysis</vt:lpstr>
      <vt:lpstr>*It is a process of encoding and decoding the study pattern of teaching and learning</vt:lpstr>
      <vt:lpstr>Dimensions of Interaction</vt:lpstr>
      <vt:lpstr>Flander’s category system</vt:lpstr>
      <vt:lpstr>Teacher talk</vt:lpstr>
      <vt:lpstr>Pupil talk</vt:lpstr>
      <vt:lpstr>Procedure </vt:lpstr>
      <vt:lpstr>Flander’s interaction analysis B.Ed. First year (2019-2021) fourth paper- third unit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Analysis</dc:title>
  <dc:creator>Dell</dc:creator>
  <cp:lastModifiedBy>omninet10</cp:lastModifiedBy>
  <cp:revision>10</cp:revision>
  <dcterms:created xsi:type="dcterms:W3CDTF">2020-04-18T13:45:33Z</dcterms:created>
  <dcterms:modified xsi:type="dcterms:W3CDTF">2020-04-23T11:46:35Z</dcterms:modified>
</cp:coreProperties>
</file>